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7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7F349-C820-4C5B-819F-C8B2BBB0F409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B29D-A8E7-49FA-9403-CB56BBA6E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36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9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95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74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62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72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B29D-A8E7-49FA-9403-CB56BBA6EE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10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7460-44D4-4C85-9004-BE14B81A1C43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78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A58B-D1CC-42A2-9727-E35A48B5ACE2}" type="datetime1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2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63C8-EAF3-448D-8328-3B5BFC48E5E3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15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F56-C984-4C49-B689-FE7577B3188A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214B-6003-40E0-8D16-FC04A7C59E2B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99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D944-8070-4C65-9E77-423BDE5D9287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4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E329-FD8B-400A-987D-537ED5D3FF19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90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DD4-0B9E-4E95-A4A4-8BC1D6134A26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8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A3D1-644E-4FC7-8AA1-54B4A7F072C8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84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C258-3BB5-438B-98CF-1840E5F1B771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58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DFCE-44B1-4A1B-8D2E-859DABD52481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9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A571-84A4-490A-9653-ED1734BE2396}" type="datetime1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7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78BD-8C05-45FC-8903-E07C45787765}" type="datetime1">
              <a:rPr lang="es-ES" smtClean="0"/>
              <a:t>19/05/2022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4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255-BE6D-4A9B-A615-1A63F4E6C442}" type="datetime1">
              <a:rPr lang="es-ES" smtClean="0"/>
              <a:t>19/05/2022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3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305D-08CB-430F-98E1-4D8F00619654}" type="datetime1">
              <a:rPr lang="es-ES" smtClean="0"/>
              <a:t>19/05/2022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3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6A-EBA0-4F26-9258-AC11CDBAB24E}" type="datetime1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90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627-4121-46B0-BE13-0E873676D293}" type="datetime1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4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4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ED5AAA-E761-4AF3-A75D-C43C4980F2AF}" type="datetime1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/>
              <a:t>BEATRIZ QUISPE DIAZ RESPONSABLE DE SIAGIE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89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9873702" y="5554338"/>
            <a:ext cx="2038064" cy="1092200"/>
            <a:chOff x="10079764" y="5708884"/>
            <a:chExt cx="2038064" cy="1092200"/>
          </a:xfrm>
        </p:grpSpPr>
        <p:sp>
          <p:nvSpPr>
            <p:cNvPr id="8" name="Rectángulo 7"/>
            <p:cNvSpPr/>
            <p:nvPr/>
          </p:nvSpPr>
          <p:spPr>
            <a:xfrm>
              <a:off x="10079764" y="5708884"/>
              <a:ext cx="2038064" cy="10922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5000">
                  <a:schemeClr val="accent5">
                    <a:lumMod val="40000"/>
                    <a:lumOff val="60000"/>
                  </a:schemeClr>
                </a:gs>
                <a:gs pos="31000">
                  <a:schemeClr val="accent5">
                    <a:lumMod val="60000"/>
                    <a:lumOff val="40000"/>
                  </a:schemeClr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3000000" scaled="0"/>
            </a:gra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Blip>
                  <a:blip r:embed="rId3"/>
                </a:buBlip>
                <a:tabLst>
                  <a:tab pos="457200" algn="l"/>
                  <a:tab pos="540385" algn="l"/>
                </a:tabLst>
              </a:pPr>
              <a:r>
                <a:rPr lang="es-ES" sz="3000" b="1" dirty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Aharoni" panose="02010803020104030203" pitchFamily="2" charset="-79"/>
                </a:rPr>
                <a:t>SIAGIE</a:t>
              </a:r>
            </a:p>
            <a:p>
              <a:pPr lvl="0" algn="ctr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  <a:tab pos="540385" algn="l"/>
                </a:tabLst>
              </a:pPr>
              <a:r>
                <a:rPr lang="es-ES" sz="3000" b="1" dirty="0">
                  <a:ln w="22225">
                    <a:solidFill>
                      <a:srgbClr val="008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Aharoni" panose="02010803020104030203" pitchFamily="2" charset="-79"/>
                </a:rPr>
                <a:t>2022</a:t>
              </a:r>
              <a:endParaRPr lang="es-ES" sz="11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n 8" descr="Resultado de imagen para ugel fajardo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1713839" y="6230173"/>
              <a:ext cx="296545" cy="43878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308332" y="1393742"/>
            <a:ext cx="6987645" cy="1388534"/>
          </a:xfrm>
        </p:spPr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NOMINA ADICIONAL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370" y="1736901"/>
            <a:ext cx="4631993" cy="423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2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493613" y="1349783"/>
            <a:ext cx="8830513" cy="893181"/>
          </a:xfrm>
        </p:spPr>
        <p:txBody>
          <a:bodyPr>
            <a:normAutofit/>
          </a:bodyPr>
          <a:lstStyle/>
          <a:p>
            <a:pPr algn="ctr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GENERACIÓN DE NOMINA 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</a:t>
            </a:r>
          </a:p>
          <a:p>
            <a:pPr algn="ctr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Ingrese al sistema mediante la siguiente ruta: Matricula‐&gt; nomina adicional</a:t>
            </a:r>
          </a:p>
          <a:p>
            <a:pPr algn="ctr"/>
            <a:endParaRPr lang="es-E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2679341" y="2435127"/>
            <a:ext cx="6683599" cy="3978552"/>
            <a:chOff x="0" y="0"/>
            <a:chExt cx="4953000" cy="3246755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7" t="7844" r="13394" b="5564"/>
            <a:stretch/>
          </p:blipFill>
          <p:spPr bwMode="auto">
            <a:xfrm>
              <a:off x="0" y="0"/>
              <a:ext cx="4953000" cy="32467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8" name="Grupo 17"/>
            <p:cNvGrpSpPr/>
            <p:nvPr/>
          </p:nvGrpSpPr>
          <p:grpSpPr>
            <a:xfrm>
              <a:off x="76200" y="1752600"/>
              <a:ext cx="2032899" cy="371480"/>
              <a:chOff x="0" y="0"/>
              <a:chExt cx="2047875" cy="352425"/>
            </a:xfrm>
          </p:grpSpPr>
          <p:cxnSp>
            <p:nvCxnSpPr>
              <p:cNvPr id="31" name="Conector recto 30"/>
              <p:cNvCxnSpPr/>
              <p:nvPr/>
            </p:nvCxnSpPr>
            <p:spPr>
              <a:xfrm>
                <a:off x="0" y="9525"/>
                <a:ext cx="2047875" cy="28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0" y="342900"/>
                <a:ext cx="2047875" cy="95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 flipH="1">
                <a:off x="0" y="0"/>
                <a:ext cx="9525" cy="3295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>
              <a:xfrm>
                <a:off x="2038350" y="9525"/>
                <a:ext cx="9525" cy="3333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22"/>
            <p:cNvGrpSpPr/>
            <p:nvPr/>
          </p:nvGrpSpPr>
          <p:grpSpPr>
            <a:xfrm>
              <a:off x="2724150" y="1905000"/>
              <a:ext cx="466725" cy="499676"/>
              <a:chOff x="0" y="0"/>
              <a:chExt cx="466725" cy="499676"/>
            </a:xfrm>
          </p:grpSpPr>
          <p:cxnSp>
            <p:nvCxnSpPr>
              <p:cNvPr id="27" name="Conector recto 26"/>
              <p:cNvCxnSpPr/>
              <p:nvPr/>
            </p:nvCxnSpPr>
            <p:spPr>
              <a:xfrm>
                <a:off x="9525" y="19050"/>
                <a:ext cx="457200" cy="127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>
                <a:off x="0" y="485775"/>
                <a:ext cx="447675" cy="139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flipH="1">
                <a:off x="9525" y="0"/>
                <a:ext cx="1905" cy="4806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447675" y="9525"/>
                <a:ext cx="1905" cy="48641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lecha derecha 24"/>
            <p:cNvSpPr/>
            <p:nvPr/>
          </p:nvSpPr>
          <p:spPr>
            <a:xfrm rot="20250525">
              <a:off x="190500" y="2057400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26" name="Flecha derecha 25"/>
            <p:cNvSpPr/>
            <p:nvPr/>
          </p:nvSpPr>
          <p:spPr>
            <a:xfrm rot="20250525">
              <a:off x="2638425" y="2409825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758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64660" y="1371811"/>
            <a:ext cx="9985413" cy="89318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Clic en AGREGAR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F831B7B-19D7-6D1F-DE1E-8FB3CA0EFBA5}"/>
              </a:ext>
            </a:extLst>
          </p:cNvPr>
          <p:cNvGrpSpPr/>
          <p:nvPr/>
        </p:nvGrpSpPr>
        <p:grpSpPr>
          <a:xfrm>
            <a:off x="858554" y="2387348"/>
            <a:ext cx="9779307" cy="3713090"/>
            <a:chOff x="1064660" y="2457155"/>
            <a:chExt cx="9779307" cy="371309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12787" t="8839" r="12053" b="40402"/>
            <a:stretch/>
          </p:blipFill>
          <p:spPr>
            <a:xfrm>
              <a:off x="1064660" y="2457155"/>
              <a:ext cx="9779307" cy="371309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54D7AFD-4773-6B87-BDC4-C8A40CF51D32}"/>
                </a:ext>
              </a:extLst>
            </p:cNvPr>
            <p:cNvSpPr/>
            <p:nvPr/>
          </p:nvSpPr>
          <p:spPr>
            <a:xfrm>
              <a:off x="1247614" y="4161295"/>
              <a:ext cx="852406" cy="3022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B689BFD-87CE-E6CB-A4AD-F0159F69E62A}"/>
                </a:ext>
              </a:extLst>
            </p:cNvPr>
            <p:cNvSpPr/>
            <p:nvPr/>
          </p:nvSpPr>
          <p:spPr>
            <a:xfrm>
              <a:off x="6757261" y="2797444"/>
              <a:ext cx="2045776" cy="19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103881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06491" y="1480410"/>
            <a:ext cx="8830513" cy="89318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Registrar la información solicitada Tipo de Resolución: Resolución Directoral, registrar el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de RD con que se aprobara la nomina adicional, fecha fin fecha: el día que va generar la nomina, fecha de aprobación: la fecha que aprobó la RD y finalmente registrar la descripción tal como se muestra en la imagen y GRABAR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EA047B-D3E3-B7AD-DD6D-56A63EACFCBE}"/>
              </a:ext>
            </a:extLst>
          </p:cNvPr>
          <p:cNvGrpSpPr/>
          <p:nvPr/>
        </p:nvGrpSpPr>
        <p:grpSpPr>
          <a:xfrm>
            <a:off x="2887147" y="2373591"/>
            <a:ext cx="4926582" cy="4284930"/>
            <a:chOff x="2825154" y="2487512"/>
            <a:chExt cx="4926582" cy="428493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2805369-5C06-FFA4-4CB9-BF752670A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717"/>
            <a:stretch/>
          </p:blipFill>
          <p:spPr>
            <a:xfrm>
              <a:off x="2825154" y="2487512"/>
              <a:ext cx="4926582" cy="4284930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1A9F452-0473-35D6-2E0E-3F82B8E1FAF5}"/>
                </a:ext>
              </a:extLst>
            </p:cNvPr>
            <p:cNvSpPr/>
            <p:nvPr/>
          </p:nvSpPr>
          <p:spPr>
            <a:xfrm>
              <a:off x="2986545" y="2905587"/>
              <a:ext cx="632309" cy="2250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357823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64660" y="1371811"/>
            <a:ext cx="9985413" cy="89318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realice el cuadro anterior se asociara automáticamente los estudiantes matriculados hasta la fecha fin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2787" t="8839" r="12053" b="40402"/>
          <a:stretch/>
        </p:blipFill>
        <p:spPr>
          <a:xfrm>
            <a:off x="1064660" y="2457155"/>
            <a:ext cx="9779307" cy="37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64660" y="1371811"/>
            <a:ext cx="9985413" cy="89318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Luego clic en MATRICULA/ NOMINA/ NOMINA DE MATRICULA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grpSp>
        <p:nvGrpSpPr>
          <p:cNvPr id="50" name="Grupo 49"/>
          <p:cNvGrpSpPr/>
          <p:nvPr/>
        </p:nvGrpSpPr>
        <p:grpSpPr>
          <a:xfrm>
            <a:off x="3138935" y="2217073"/>
            <a:ext cx="6211127" cy="4322150"/>
            <a:chOff x="0" y="0"/>
            <a:chExt cx="5064125" cy="3385185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3" t="7282" r="13659" b="4660"/>
            <a:stretch/>
          </p:blipFill>
          <p:spPr bwMode="auto">
            <a:xfrm>
              <a:off x="0" y="0"/>
              <a:ext cx="5064125" cy="33851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upo 51"/>
            <p:cNvGrpSpPr/>
            <p:nvPr/>
          </p:nvGrpSpPr>
          <p:grpSpPr>
            <a:xfrm>
              <a:off x="80387" y="1868994"/>
              <a:ext cx="2049864" cy="291400"/>
              <a:chOff x="0" y="0"/>
              <a:chExt cx="2047875" cy="352425"/>
            </a:xfrm>
          </p:grpSpPr>
          <p:cxnSp>
            <p:nvCxnSpPr>
              <p:cNvPr id="60" name="Conector recto 59"/>
              <p:cNvCxnSpPr/>
              <p:nvPr/>
            </p:nvCxnSpPr>
            <p:spPr>
              <a:xfrm>
                <a:off x="0" y="9525"/>
                <a:ext cx="2047875" cy="28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cto 60"/>
              <p:cNvCxnSpPr/>
              <p:nvPr/>
            </p:nvCxnSpPr>
            <p:spPr>
              <a:xfrm>
                <a:off x="0" y="342900"/>
                <a:ext cx="2047875" cy="95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cto 61"/>
              <p:cNvCxnSpPr/>
              <p:nvPr/>
            </p:nvCxnSpPr>
            <p:spPr>
              <a:xfrm flipH="1">
                <a:off x="0" y="0"/>
                <a:ext cx="9525" cy="3295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62"/>
              <p:cNvCxnSpPr/>
              <p:nvPr/>
            </p:nvCxnSpPr>
            <p:spPr>
              <a:xfrm>
                <a:off x="2038350" y="9525"/>
                <a:ext cx="9525" cy="3333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lecha derecha 52"/>
            <p:cNvSpPr/>
            <p:nvPr/>
          </p:nvSpPr>
          <p:spPr>
            <a:xfrm rot="20250525">
              <a:off x="150725" y="2170444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54" name="Flecha derecha 53"/>
            <p:cNvSpPr/>
            <p:nvPr/>
          </p:nvSpPr>
          <p:spPr>
            <a:xfrm rot="20250525">
              <a:off x="2240783" y="2391508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2391508" y="1989574"/>
              <a:ext cx="421529" cy="422777"/>
              <a:chOff x="0" y="0"/>
              <a:chExt cx="421529" cy="422777"/>
            </a:xfrm>
          </p:grpSpPr>
          <p:cxnSp>
            <p:nvCxnSpPr>
              <p:cNvPr id="56" name="Conector recto 55"/>
              <p:cNvCxnSpPr/>
              <p:nvPr/>
            </p:nvCxnSpPr>
            <p:spPr>
              <a:xfrm>
                <a:off x="10049" y="411982"/>
                <a:ext cx="411480" cy="107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56"/>
              <p:cNvCxnSpPr/>
              <p:nvPr/>
            </p:nvCxnSpPr>
            <p:spPr>
              <a:xfrm flipH="1">
                <a:off x="20097" y="10048"/>
                <a:ext cx="1905" cy="3943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/>
              <p:cNvCxnSpPr/>
              <p:nvPr/>
            </p:nvCxnSpPr>
            <p:spPr>
              <a:xfrm>
                <a:off x="0" y="0"/>
                <a:ext cx="411480" cy="107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58"/>
              <p:cNvCxnSpPr/>
              <p:nvPr/>
            </p:nvCxnSpPr>
            <p:spPr>
              <a:xfrm flipH="1">
                <a:off x="411983" y="10048"/>
                <a:ext cx="1905" cy="3943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09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64660" y="297207"/>
            <a:ext cx="10233890" cy="1088586"/>
            <a:chOff x="1064660" y="297207"/>
            <a:chExt cx="10233890" cy="1088586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60" y="300449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798215" y="300449"/>
              <a:ext cx="5712990" cy="10853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573003" y="297207"/>
              <a:ext cx="725547" cy="1052576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64660" y="1371811"/>
            <a:ext cx="9985413" cy="893181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la siguiente ventana seleccionar el 1 el grado, 2. sección, formato y la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Resolucion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luego clic en Generar Nomina y saldrá un mensaje de confirmación clic e aceptar se genera la nomina en borrador verificar bien.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4897" y="6319830"/>
            <a:ext cx="5124886" cy="365125"/>
          </a:xfrm>
        </p:spPr>
        <p:txBody>
          <a:bodyPr/>
          <a:lstStyle/>
          <a:p>
            <a:r>
              <a:rPr lang="es-ES" b="1"/>
              <a:t>BEATRIZ QUISPE DIAZ RESPONSABLE DE SIAGIE</a:t>
            </a:r>
            <a:endParaRPr lang="es-ES" b="1" dirty="0"/>
          </a:p>
        </p:txBody>
      </p:sp>
      <p:grpSp>
        <p:nvGrpSpPr>
          <p:cNvPr id="39" name="Grupo 38"/>
          <p:cNvGrpSpPr/>
          <p:nvPr/>
        </p:nvGrpSpPr>
        <p:grpSpPr>
          <a:xfrm>
            <a:off x="2438992" y="2457155"/>
            <a:ext cx="6209062" cy="4134930"/>
            <a:chOff x="0" y="0"/>
            <a:chExt cx="5345430" cy="3500755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7944" r="14032" b="6655"/>
            <a:stretch/>
          </p:blipFill>
          <p:spPr bwMode="auto">
            <a:xfrm>
              <a:off x="0" y="0"/>
              <a:ext cx="5345430" cy="35007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1" name="Grupo 40"/>
            <p:cNvGrpSpPr/>
            <p:nvPr/>
          </p:nvGrpSpPr>
          <p:grpSpPr>
            <a:xfrm>
              <a:off x="2190541" y="622998"/>
              <a:ext cx="442128" cy="170817"/>
              <a:chOff x="0" y="0"/>
              <a:chExt cx="2047875" cy="352425"/>
            </a:xfrm>
          </p:grpSpPr>
          <p:cxnSp>
            <p:nvCxnSpPr>
              <p:cNvPr id="49" name="Conector recto 48"/>
              <p:cNvCxnSpPr/>
              <p:nvPr/>
            </p:nvCxnSpPr>
            <p:spPr>
              <a:xfrm>
                <a:off x="0" y="9525"/>
                <a:ext cx="2047875" cy="28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>
                <a:off x="0" y="342900"/>
                <a:ext cx="2047875" cy="95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/>
              <p:cNvCxnSpPr/>
              <p:nvPr/>
            </p:nvCxnSpPr>
            <p:spPr>
              <a:xfrm flipH="1">
                <a:off x="0" y="0"/>
                <a:ext cx="9525" cy="3295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cto 65"/>
              <p:cNvCxnSpPr/>
              <p:nvPr/>
            </p:nvCxnSpPr>
            <p:spPr>
              <a:xfrm>
                <a:off x="2038350" y="9525"/>
                <a:ext cx="9525" cy="3333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o 41"/>
            <p:cNvGrpSpPr/>
            <p:nvPr/>
          </p:nvGrpSpPr>
          <p:grpSpPr>
            <a:xfrm>
              <a:off x="4210260" y="2914022"/>
              <a:ext cx="834013" cy="190920"/>
              <a:chOff x="0" y="0"/>
              <a:chExt cx="2047875" cy="352425"/>
            </a:xfrm>
          </p:grpSpPr>
          <p:cxnSp>
            <p:nvCxnSpPr>
              <p:cNvPr id="45" name="Conector recto 44"/>
              <p:cNvCxnSpPr/>
              <p:nvPr/>
            </p:nvCxnSpPr>
            <p:spPr>
              <a:xfrm>
                <a:off x="0" y="9525"/>
                <a:ext cx="2047875" cy="285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>
                <a:off x="0" y="342900"/>
                <a:ext cx="2047875" cy="95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H="1">
                <a:off x="0" y="0"/>
                <a:ext cx="9525" cy="3295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>
              <a:xfrm>
                <a:off x="2038350" y="9525"/>
                <a:ext cx="9525" cy="3333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Flecha derecha 42"/>
            <p:cNvSpPr/>
            <p:nvPr/>
          </p:nvSpPr>
          <p:spPr>
            <a:xfrm rot="20250525">
              <a:off x="4049486" y="3084844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44" name="Flecha derecha 43"/>
            <p:cNvSpPr/>
            <p:nvPr/>
          </p:nvSpPr>
          <p:spPr>
            <a:xfrm rot="20250525">
              <a:off x="2029767" y="773724"/>
              <a:ext cx="145904" cy="136591"/>
            </a:xfrm>
            <a:prstGeom prst="rightArrow">
              <a:avLst>
                <a:gd name="adj1" fmla="val 1422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3228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59EB2-410D-C54B-FDF6-3A29161F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BEATRIZ QUISPE DIAZ RESPONSABLE DE SIAGIE</a:t>
            </a:r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6B96BE-1D4F-DF97-F447-0744E7BBCD64}"/>
              </a:ext>
            </a:extLst>
          </p:cNvPr>
          <p:cNvGrpSpPr/>
          <p:nvPr/>
        </p:nvGrpSpPr>
        <p:grpSpPr>
          <a:xfrm>
            <a:off x="3209440" y="2921430"/>
            <a:ext cx="5773119" cy="2244671"/>
            <a:chOff x="3209440" y="2921430"/>
            <a:chExt cx="5773119" cy="224467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5D56717-B171-901F-FB29-91C083E47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106" t="41959" r="23281" b="25310"/>
            <a:stretch/>
          </p:blipFill>
          <p:spPr>
            <a:xfrm>
              <a:off x="3209440" y="2921430"/>
              <a:ext cx="5773119" cy="224467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191C55B-5BDF-A8BD-3534-A5F498852DFB}"/>
                </a:ext>
              </a:extLst>
            </p:cNvPr>
            <p:cNvSpPr/>
            <p:nvPr/>
          </p:nvSpPr>
          <p:spPr bwMode="auto">
            <a:xfrm>
              <a:off x="3318859" y="4657240"/>
              <a:ext cx="664206" cy="2014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Subtítulo 1">
            <a:extLst>
              <a:ext uri="{FF2B5EF4-FFF2-40B4-BE49-F238E27FC236}">
                <a16:creationId xmlns:a16="http://schemas.microsoft.com/office/drawing/2014/main" id="{D9C491C7-27FF-B384-9FC6-62668040A2B6}"/>
              </a:ext>
            </a:extLst>
          </p:cNvPr>
          <p:cNvSpPr txBox="1">
            <a:spLocks/>
          </p:cNvSpPr>
          <p:nvPr/>
        </p:nvSpPr>
        <p:spPr>
          <a:xfrm>
            <a:off x="1064660" y="1371811"/>
            <a:ext cx="9985413" cy="893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Una vez verificado aprobar la nomina</a:t>
            </a:r>
          </a:p>
        </p:txBody>
      </p:sp>
    </p:spTree>
    <p:extLst>
      <p:ext uri="{BB962C8B-B14F-4D97-AF65-F5344CB8AC3E}">
        <p14:creationId xmlns:p14="http://schemas.microsoft.com/office/powerpoint/2010/main" val="957006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1181</TotalTime>
  <Words>213</Words>
  <Application>Microsoft Office PowerPoint</Application>
  <PresentationFormat>Panorámica</PresentationFormat>
  <Paragraphs>26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Bookman Old Style</vt:lpstr>
      <vt:lpstr>Calibri</vt:lpstr>
      <vt:lpstr>Corbel</vt:lpstr>
      <vt:lpstr>Symbol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intel</cp:lastModifiedBy>
  <cp:revision>52</cp:revision>
  <dcterms:created xsi:type="dcterms:W3CDTF">2017-04-26T20:56:21Z</dcterms:created>
  <dcterms:modified xsi:type="dcterms:W3CDTF">2022-05-19T15:00:21Z</dcterms:modified>
</cp:coreProperties>
</file>